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283" r:id="rId4"/>
    <p:sldId id="272" r:id="rId5"/>
    <p:sldId id="279" r:id="rId6"/>
    <p:sldId id="280" r:id="rId7"/>
    <p:sldId id="281" r:id="rId8"/>
    <p:sldId id="282" r:id="rId9"/>
    <p:sldId id="284" r:id="rId10"/>
    <p:sldId id="290" r:id="rId11"/>
    <p:sldId id="303" r:id="rId12"/>
    <p:sldId id="306" r:id="rId13"/>
    <p:sldId id="307" r:id="rId14"/>
    <p:sldId id="310" r:id="rId15"/>
    <p:sldId id="305" r:id="rId16"/>
    <p:sldId id="311" r:id="rId17"/>
    <p:sldId id="312" r:id="rId18"/>
    <p:sldId id="298" r:id="rId19"/>
    <p:sldId id="292" r:id="rId20"/>
    <p:sldId id="291" r:id="rId21"/>
    <p:sldId id="293" r:id="rId22"/>
    <p:sldId id="294" r:id="rId23"/>
    <p:sldId id="295" r:id="rId24"/>
    <p:sldId id="309" r:id="rId25"/>
    <p:sldId id="317" r:id="rId26"/>
    <p:sldId id="300" r:id="rId27"/>
    <p:sldId id="287" r:id="rId28"/>
    <p:sldId id="278" r:id="rId29"/>
    <p:sldId id="315" r:id="rId30"/>
    <p:sldId id="302" r:id="rId31"/>
    <p:sldId id="319" r:id="rId32"/>
    <p:sldId id="301" r:id="rId33"/>
    <p:sldId id="316" r:id="rId34"/>
    <p:sldId id="277" r:id="rId35"/>
    <p:sldId id="270" r:id="rId36"/>
    <p:sldId id="273" r:id="rId37"/>
    <p:sldId id="320" r:id="rId38"/>
    <p:sldId id="274" r:id="rId39"/>
    <p:sldId id="297" r:id="rId40"/>
    <p:sldId id="286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Faster and more accurate. Removes much of the manual parts, which are easy to make mistakes with.</a:t>
            </a:r>
          </a:p>
          <a:p>
            <a:r>
              <a:rPr lang="en-US" dirty="0"/>
              <a:t>- ASK: How many people publish their modules by manually running a script?</a:t>
            </a:r>
          </a:p>
          <a:p>
            <a:endParaRPr lang="en-US" dirty="0"/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ASK: How many of you have accidentally pushed changes to the wrong branch? It’s just as easy to run a deployment script from the wrong branch.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Get some things for free out-of-the-box: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 and 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 (no sharing of API key)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 module to create a new Repo directory.</a:t>
            </a:r>
          </a:p>
          <a:p>
            <a:r>
              <a:rPr lang="en-US" dirty="0"/>
              <a:t>- Create a new repo from the GitHub template: https://github.com/deadlydog/PowerShell.ScriptModuleRepositoryTemplate</a:t>
            </a:r>
          </a:p>
          <a:p>
            <a:r>
              <a:rPr lang="en-US" dirty="0"/>
              <a:t>  - Clone it to local machine and run _InitializeRepository.sp1 script.</a:t>
            </a:r>
          </a:p>
          <a:p>
            <a:r>
              <a:rPr lang="en-US" dirty="0"/>
              <a:t>  - Follow ReadMe instructions to create API key and change 3 settings.</a:t>
            </a:r>
          </a:p>
          <a:p>
            <a:r>
              <a:rPr lang="en-US" dirty="0"/>
              <a:t>  - Commit and push files, then look at Actions in progress and go over them.</a:t>
            </a:r>
          </a:p>
          <a:p>
            <a:r>
              <a:rPr lang="en-US" dirty="0"/>
              <a:t>  - Open repo in VS Code to show running </a:t>
            </a:r>
            <a:r>
              <a:rPr lang="en-US" dirty="0" err="1"/>
              <a:t>PSScriptAnalyzer</a:t>
            </a:r>
            <a:r>
              <a:rPr lang="en-US" dirty="0"/>
              <a:t> and Tests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8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Module.Template</a:t>
            </a:r>
            <a:r>
              <a:rPr lang="en-US" dirty="0"/>
              <a:t> used the external </a:t>
            </a:r>
            <a:r>
              <a:rPr lang="en-US" dirty="0" err="1"/>
              <a:t>AppVeyor</a:t>
            </a:r>
            <a:r>
              <a:rPr lang="en-US" dirty="0"/>
              <a:t> platform for the CI/CD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Stucco requires installing a bunch of additional modules and learning the build frameworks.</a:t>
            </a:r>
          </a:p>
          <a:p>
            <a:r>
              <a:rPr lang="en-US" dirty="0"/>
              <a:t>- </a:t>
            </a:r>
            <a:r>
              <a:rPr lang="en-US" dirty="0" err="1"/>
              <a:t>PSModuleDevelopment</a:t>
            </a:r>
            <a:r>
              <a:rPr lang="en-US" dirty="0"/>
              <a:t> – Friedrich (Fred) </a:t>
            </a:r>
            <a:r>
              <a:rPr lang="en-US" dirty="0" err="1"/>
              <a:t>Weinmann</a:t>
            </a:r>
            <a:r>
              <a:rPr lang="en-US" dirty="0"/>
              <a:t> – Build C# apps and deploy to Azure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913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Not necessarily free.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Marketplace can get you up and running quickly, but then you have an external dependency that could break, get deprecated, or be vulnerable.</a:t>
            </a:r>
          </a:p>
          <a:p>
            <a:r>
              <a:rPr lang="en-US" dirty="0"/>
              <a:t>- Writing scripts gives you full control and can run locally, but you need to maintain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A list of all the reasons why to use 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81D2E-A4CE-84A2-E799-B62A198B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56946-F816-A6BC-AAB1-E673C61A1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8203F-CBB1-B7AF-5879-1DF2A2F6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41AD3-A6FC-FA3E-C729-1F3AD1F96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Retrieve app service information from Azure and display it in a report.</a:t>
            </a:r>
          </a:p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ASK: How many people manually type this command to publish their modules?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9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Coworker wants to publish a new version.</a:t>
            </a:r>
          </a:p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35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dlydog/PowerShell.ScriptModuleRepositoryTemplat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1071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Actions / Workflows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Use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8140-3CF0-EFD9-15BD-12AF759B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FA8BD31-6719-4677-DC15-E0AE5AFF9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48" y="934948"/>
            <a:ext cx="10774517" cy="5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402" y="20880"/>
            <a:ext cx="5549611" cy="68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Helps enforce good practices:</a:t>
            </a:r>
          </a:p>
          <a:p>
            <a:pPr lvl="1"/>
            <a:r>
              <a:rPr lang="en-US" sz="2800" dirty="0"/>
              <a:t>Source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Enables approvals and deployment schedules</a:t>
            </a:r>
          </a:p>
          <a:p>
            <a:pPr lvl="1"/>
            <a:r>
              <a:rPr lang="en-US" sz="2800" dirty="0"/>
              <a:t>Long-running deployment processes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538774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github.com/deadlydog/</a:t>
            </a:r>
            <a:r>
              <a:rPr lang="en-US" dirty="0" err="1">
                <a:hlinkClick r:id="rId3"/>
              </a:rPr>
              <a:t>PowerShell.ScriptModuleRepositoryTemplate</a:t>
            </a:r>
            <a:r>
              <a:rPr lang="en-US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7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16AB-61AB-76A0-31F8-B7B73BFAA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BCE706-49B1-80CA-5B02-9D68DB67228B}"/>
              </a:ext>
            </a:extLst>
          </p:cNvPr>
          <p:cNvSpPr txBox="1"/>
          <p:nvPr/>
        </p:nvSpPr>
        <p:spPr>
          <a:xfrm>
            <a:off x="823217" y="879231"/>
            <a:ext cx="497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Other templates?</a:t>
            </a:r>
          </a:p>
        </p:txBody>
      </p:sp>
      <p:pic>
        <p:nvPicPr>
          <p:cNvPr id="4" name="Picture 3" descr="A collage of cartoon characters&#10;&#10;Description automatically generated">
            <a:extLst>
              <a:ext uri="{FF2B5EF4-FFF2-40B4-BE49-F238E27FC236}">
                <a16:creationId xmlns:a16="http://schemas.microsoft.com/office/drawing/2014/main" id="{7CCFF220-1887-B079-1380-E2892278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985" y="228599"/>
            <a:ext cx="4812801" cy="6468405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506FA5-AEE9-21D9-41A9-3F22F4A6A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8123" y="1992193"/>
            <a:ext cx="9903723" cy="3986576"/>
          </a:xfrm>
        </p:spPr>
        <p:txBody>
          <a:bodyPr/>
          <a:lstStyle/>
          <a:p>
            <a:pPr lvl="1"/>
            <a:r>
              <a:rPr lang="en-US" sz="2800" dirty="0" err="1"/>
              <a:t>PSModuleTemplate</a:t>
            </a:r>
            <a:endParaRPr lang="en-US" sz="2800" dirty="0"/>
          </a:p>
          <a:p>
            <a:pPr lvl="1"/>
            <a:r>
              <a:rPr lang="en-US" sz="2800" dirty="0" err="1"/>
              <a:t>ModuleTemplate</a:t>
            </a:r>
            <a:endParaRPr lang="en-US" sz="2800" dirty="0"/>
          </a:p>
          <a:p>
            <a:pPr lvl="2"/>
            <a:r>
              <a:rPr lang="en-US" sz="2400" dirty="0"/>
              <a:t>No docs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Module.Template</a:t>
            </a:r>
            <a:endParaRPr lang="en-US" sz="2800" dirty="0"/>
          </a:p>
          <a:p>
            <a:pPr lvl="2"/>
            <a:r>
              <a:rPr lang="en-US" sz="2400" dirty="0" err="1"/>
              <a:t>AppVeyor</a:t>
            </a:r>
            <a:r>
              <a:rPr lang="en-US" sz="2400" dirty="0"/>
              <a:t> for CI/CD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Stucco</a:t>
            </a:r>
          </a:p>
          <a:p>
            <a:pPr lvl="1"/>
            <a:r>
              <a:rPr lang="en-US" sz="2800" dirty="0" err="1"/>
              <a:t>PSModuleDevelopment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189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Scripts vs. Marketplace</a:t>
            </a:r>
          </a:p>
        </p:txBody>
      </p:sp>
      <p:pic>
        <p:nvPicPr>
          <p:cNvPr id="3" name="Picture 2" descr="A collage of a person and a child&#10;&#10;Description automatically generated">
            <a:extLst>
              <a:ext uri="{FF2B5EF4-FFF2-40B4-BE49-F238E27FC236}">
                <a16:creationId xmlns:a16="http://schemas.microsoft.com/office/drawing/2014/main" id="{68646A87-2869-E7B0-C57E-7E8584F6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73" y="1710228"/>
            <a:ext cx="7572053" cy="5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402" y="1710227"/>
            <a:ext cx="6863138" cy="447481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Pipelines:</a:t>
            </a:r>
          </a:p>
          <a:p>
            <a:r>
              <a:rPr lang="en-US" sz="3200" dirty="0"/>
              <a:t>Consistency and repeatability</a:t>
            </a:r>
          </a:p>
          <a:p>
            <a:r>
              <a:rPr lang="en-US" sz="3200" dirty="0"/>
              <a:t>Logging (persisted) and Visibility</a:t>
            </a:r>
          </a:p>
          <a:p>
            <a:r>
              <a:rPr lang="en-US" sz="3200" dirty="0"/>
              <a:t>Security</a:t>
            </a:r>
          </a:p>
          <a:p>
            <a:r>
              <a:rPr lang="en-US" sz="3200" dirty="0"/>
              <a:t>Auditing</a:t>
            </a:r>
          </a:p>
          <a:p>
            <a:r>
              <a:rPr lang="en-US" sz="3200" dirty="0"/>
              <a:t>Notifications</a:t>
            </a:r>
          </a:p>
          <a:p>
            <a:r>
              <a:rPr lang="en-US" sz="3200" dirty="0"/>
              <a:t>Approvals and schedules</a:t>
            </a:r>
          </a:p>
          <a:p>
            <a:r>
              <a:rPr lang="en-US" sz="3200" dirty="0"/>
              <a:t>Compliance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07E93-B1F2-F8AC-E110-8F7774B7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91E4-669C-154D-E4D4-655E3E065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4000735" cy="3986576"/>
          </a:xfrm>
        </p:spPr>
        <p:txBody>
          <a:bodyPr/>
          <a:lstStyle/>
          <a:p>
            <a:r>
              <a:rPr lang="en-US" sz="3200" dirty="0"/>
              <a:t>Web editor is king</a:t>
            </a:r>
          </a:p>
          <a:p>
            <a:r>
              <a:rPr lang="en-US" sz="3200" dirty="0"/>
              <a:t>VS Code extensions</a:t>
            </a:r>
          </a:p>
          <a:p>
            <a:pPr lvl="1"/>
            <a:r>
              <a:rPr lang="en-US" sz="2800" dirty="0"/>
              <a:t>GitHub Actions</a:t>
            </a:r>
          </a:p>
          <a:p>
            <a:pPr lvl="1"/>
            <a:r>
              <a:rPr lang="en-US" sz="2800" dirty="0"/>
              <a:t>Azure Pipelines</a:t>
            </a:r>
          </a:p>
          <a:p>
            <a:r>
              <a:rPr lang="en-US" sz="3200" dirty="0"/>
              <a:t>Syntax highlighting, autocomplete,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CF4FF-B5D4-4B65-78A1-315460E6BC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 YAML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74" y="281896"/>
            <a:ext cx="4612511" cy="62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4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68234-8B9D-69D5-2B95-A7E4C5BDF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A0BAF-CC1F-51BF-8B62-A055BB18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3381C-C8C1-4855-48BC-35A740586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8" y="857250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Ways to automate publishing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175504" cy="43264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 every script needs to be a module</a:t>
            </a:r>
          </a:p>
          <a:p>
            <a:pPr lvl="1"/>
            <a:r>
              <a:rPr lang="en-US" sz="2800" dirty="0"/>
              <a:t>Good candidates: Used/updated frequently, shared with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14185</TotalTime>
  <Words>1598</Words>
  <Application>Microsoft Office PowerPoint</Application>
  <PresentationFormat>Widescreen</PresentationFormat>
  <Paragraphs>215</Paragraphs>
  <Slides>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203</cp:revision>
  <dcterms:created xsi:type="dcterms:W3CDTF">2022-12-09T06:31:24Z</dcterms:created>
  <dcterms:modified xsi:type="dcterms:W3CDTF">2024-04-10T04:34:11Z</dcterms:modified>
  <cp:category/>
</cp:coreProperties>
</file>